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1983" r:id="rId2"/>
    <p:sldId id="1984" r:id="rId3"/>
    <p:sldId id="1985" r:id="rId4"/>
    <p:sldId id="1986" r:id="rId5"/>
    <p:sldId id="1987" r:id="rId6"/>
    <p:sldId id="1988" r:id="rId7"/>
    <p:sldId id="1989" r:id="rId8"/>
    <p:sldId id="1990" r:id="rId9"/>
    <p:sldId id="1991" r:id="rId10"/>
    <p:sldId id="1992" r:id="rId11"/>
    <p:sldId id="1993" r:id="rId12"/>
    <p:sldId id="1994" r:id="rId13"/>
  </p:sldIdLst>
  <p:sldSz cx="10160000" cy="5715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5166A3-2C62-4145-B2D5-BB12FE9B332B}" name="YT" initials="MOU" userId="Y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 Y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C5D"/>
    <a:srgbClr val="CFC7EB"/>
    <a:srgbClr val="E9DEFF"/>
    <a:srgbClr val="B3B6FF"/>
    <a:srgbClr val="8A9DFF"/>
    <a:srgbClr val="8898EF"/>
    <a:srgbClr val="DCCCEF"/>
    <a:srgbClr val="A282BD"/>
    <a:srgbClr val="D9F1F2"/>
    <a:srgbClr val="44B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3" autoAdjust="0"/>
    <p:restoredTop sz="90612" autoAdjust="0"/>
  </p:normalViewPr>
  <p:slideViewPr>
    <p:cSldViewPr snapToGrid="0" snapToObjects="1">
      <p:cViewPr varScale="1">
        <p:scale>
          <a:sx n="124" d="100"/>
          <a:sy n="124" d="100"/>
        </p:scale>
        <p:origin x="192" y="44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C2910-1649-1A4A-9385-756D084AA252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E5138-B6EE-984E-8CA3-2BDB23EA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4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580E6-E293-134A-ADF6-F83EABE0B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B153EF4-A0A5-1444-8BF3-2543D6756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D958B1-6617-544E-A114-D4678B52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B40D5B-C192-E343-ABAA-6E6A6EEC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81FFB-BD9E-EE4F-AB03-86DACE25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3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E3E3CD-B0F6-1D48-B4C0-B9E6BD28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A2A137-DFD8-0B4E-A0C4-6D1BCB1B2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10D773-B90D-A54B-8C88-5F2F825F8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0BC20B-B497-1147-8431-B40EB351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AFFB88-A201-B44D-9A9A-E251CC2E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A13B0A9-E100-A942-B2B9-49DFF6331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A90F70-2D5F-B842-9788-5FE71357E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B5AC2E-6B81-5848-9C55-1B23E5E3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F4736F-CCB8-874D-ADF6-2B796964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D050AC-1EC9-C040-BBFF-ECBAC570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4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CE3BC3-1FE3-9F4E-9E42-BBB73967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8E53CC-BD26-3D41-A6EE-3328E57A7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3792FF-2252-AA40-AC4C-1BA8E022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951516-07CF-654E-B3DE-1AB5B359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563E98-34BF-3D4F-B769-99AD6A5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1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7D7318-752B-3845-8BD0-C69D3DAF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6FB97A-A04B-8A4A-BD03-E3D702643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0DF074-082E-D048-B2BB-E4653D9E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F59E59-2E08-1749-8DFF-295C8580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1B2576-868E-9043-BAF6-EFF3BB48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8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4F7A1-CD15-FA4F-8854-40C06278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8A57AE-52B7-3549-97F7-6FCDF1489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F0EAB43-8273-7742-AD28-D2FB5DA5C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50B741-DD44-3E4F-A3EA-CA8078A0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D5F81D-9CCD-BF48-B851-57C036A7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BF86DCE-2F7A-D948-B168-867C212A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9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389550-6761-144C-949C-13AB35DE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81934C-F4DB-1948-8F7F-8B84B82F0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4015C8-60F9-9341-ABD2-D1DD30B85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47A68CE-B452-F04B-B2FD-FED59E450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09C2115-52DC-0848-8263-FAE5B8A75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3A7EB0-1569-7044-B26F-A5A7F4CC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875EC68-3CB8-CA4C-8A6A-14A35684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77F91E-30E9-E745-A48E-2DEA6F48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1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6932C1-E426-074C-ACC1-7A626782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5FE9F71-82ED-CF42-B1BB-AB8D06FB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F836F49-4440-CD49-B277-92E25715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F63CBA-C6E0-ED46-81F5-38240E72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4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78CE982-0A01-BC4B-B521-1FEA03FD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60EF44F-F2D5-D34C-9C0C-E21A6D22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69D9C8-AEE5-8540-8CBB-4962BBF5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3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54C276-6821-D44C-AFF2-DDD92B1A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A683FF-A0F3-7148-B949-C82C7EDF2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058B7E0-DE5D-4C43-AF8B-398A83A5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D97DCE-6EB1-A243-A7D8-EFC926F5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2985CA-0121-DE4C-B272-7E29AEAA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0AEA29-4388-2240-8320-DD275A22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0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05B3CF-410F-5D4F-A72C-A64F8D4D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C01CA7B-A116-BD4D-A141-81F5CF0F2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0C01B2-1A20-DC41-B954-90DAC0628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0BBA0E-7031-434A-8EAB-FBE5D76A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8F9EA7-F4A7-9D4C-BF55-E77930D0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CCD7BA-7EC2-C74A-B02B-3C3572BC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4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383B48-D462-D649-B096-3D665498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E7A3115-752A-5947-AD52-D85831F60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B3F3C4-B1B1-CC43-9CCD-C17FC479B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10/17/22</a:t>
            </a:fld>
            <a:endParaRPr lang="en-US" sz="1556" dirty="0">
              <a:solidFill>
                <a:schemeClr val="tx2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C963DA-B6AF-2846-A4A9-0D973588A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556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7BDD5D-26A9-C041-8824-0DC7A0229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56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kumimoji="1"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52F956-F010-A8E3-12A5-AC25A725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8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B6579C20-F20C-23F7-CECC-AE2388215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0268"/>
          </a:xfrm>
        </p:spPr>
      </p:pic>
    </p:spTree>
    <p:extLst>
      <p:ext uri="{BB962C8B-B14F-4D97-AF65-F5344CB8AC3E}">
        <p14:creationId xmlns:p14="http://schemas.microsoft.com/office/powerpoint/2010/main" val="391801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BB97B-2307-7EC3-A9DA-5FA09484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895CF7D1-B2F2-5F32-3AED-D648F6A3C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158023" cy="5715000"/>
          </a:xfrm>
        </p:spPr>
      </p:pic>
    </p:spTree>
    <p:extLst>
      <p:ext uri="{BB962C8B-B14F-4D97-AF65-F5344CB8AC3E}">
        <p14:creationId xmlns:p14="http://schemas.microsoft.com/office/powerpoint/2010/main" val="117037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05056-149D-327B-3E68-631F8244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443468A-573B-CF5D-F4EA-60B107F62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57032" cy="5715000"/>
          </a:xfrm>
        </p:spPr>
      </p:pic>
    </p:spTree>
    <p:extLst>
      <p:ext uri="{BB962C8B-B14F-4D97-AF65-F5344CB8AC3E}">
        <p14:creationId xmlns:p14="http://schemas.microsoft.com/office/powerpoint/2010/main" val="224139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3C0844-2CA7-BE9D-5FEB-E9C8EFF1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856A1B8E-7847-E7EF-B3EA-27B758504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161483" cy="5715000"/>
          </a:xfrm>
        </p:spPr>
      </p:pic>
    </p:spTree>
    <p:extLst>
      <p:ext uri="{BB962C8B-B14F-4D97-AF65-F5344CB8AC3E}">
        <p14:creationId xmlns:p14="http://schemas.microsoft.com/office/powerpoint/2010/main" val="2515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826DF7-B6AE-E093-A014-4C907299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折れ線グラフ が含まれている画像&#10;&#10;自動的に生成された説明">
            <a:extLst>
              <a:ext uri="{FF2B5EF4-FFF2-40B4-BE49-F238E27FC236}">
                <a16:creationId xmlns:a16="http://schemas.microsoft.com/office/drawing/2014/main" id="{7BBFB598-D174-7DE3-2186-1E9F26A0B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170385" cy="5715000"/>
          </a:xfrm>
        </p:spPr>
      </p:pic>
    </p:spTree>
    <p:extLst>
      <p:ext uri="{BB962C8B-B14F-4D97-AF65-F5344CB8AC3E}">
        <p14:creationId xmlns:p14="http://schemas.microsoft.com/office/powerpoint/2010/main" val="354381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3CABF-2412-45B3-0013-160E69DD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, 手紙&#10;&#10;自動的に生成された説明">
            <a:extLst>
              <a:ext uri="{FF2B5EF4-FFF2-40B4-BE49-F238E27FC236}">
                <a16:creationId xmlns:a16="http://schemas.microsoft.com/office/drawing/2014/main" id="{042F091D-95F6-9D68-FC77-36617FB58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" y="0"/>
            <a:ext cx="10159011" cy="5715000"/>
          </a:xfrm>
        </p:spPr>
      </p:pic>
    </p:spTree>
    <p:extLst>
      <p:ext uri="{BB962C8B-B14F-4D97-AF65-F5344CB8AC3E}">
        <p14:creationId xmlns:p14="http://schemas.microsoft.com/office/powerpoint/2010/main" val="164740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77357B-C776-52C9-196F-F03A0123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 descr="テキスト&#10;&#10;自動的に生成された説明">
            <a:extLst>
              <a:ext uri="{FF2B5EF4-FFF2-40B4-BE49-F238E27FC236}">
                <a16:creationId xmlns:a16="http://schemas.microsoft.com/office/drawing/2014/main" id="{062CE7A2-41E0-A694-ABF0-EE92DD1F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07074"/>
          </a:xfrm>
        </p:spPr>
      </p:pic>
    </p:spTree>
    <p:extLst>
      <p:ext uri="{BB962C8B-B14F-4D97-AF65-F5344CB8AC3E}">
        <p14:creationId xmlns:p14="http://schemas.microsoft.com/office/powerpoint/2010/main" val="136222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C68B75-B513-1B04-E9A1-197BFD43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28012AA2-6796-1CD6-44E2-99340D7F2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59011" cy="5715000"/>
          </a:xfrm>
        </p:spPr>
      </p:pic>
    </p:spTree>
    <p:extLst>
      <p:ext uri="{BB962C8B-B14F-4D97-AF65-F5344CB8AC3E}">
        <p14:creationId xmlns:p14="http://schemas.microsoft.com/office/powerpoint/2010/main" val="5918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553924-E26D-07AC-70F2-4C8B7505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, Word&#10;&#10;自動的に生成された説明">
            <a:extLst>
              <a:ext uri="{FF2B5EF4-FFF2-40B4-BE49-F238E27FC236}">
                <a16:creationId xmlns:a16="http://schemas.microsoft.com/office/drawing/2014/main" id="{EE4747A2-EFE7-C054-5FBD-7AAA93FD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6917" cy="5715000"/>
          </a:xfrm>
        </p:spPr>
      </p:pic>
    </p:spTree>
    <p:extLst>
      <p:ext uri="{BB962C8B-B14F-4D97-AF65-F5344CB8AC3E}">
        <p14:creationId xmlns:p14="http://schemas.microsoft.com/office/powerpoint/2010/main" val="358385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522505-07B7-C799-34DB-D1ED4E39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6F46340-8C54-79B4-4A0E-9F31F8880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161483" cy="5715000"/>
          </a:xfrm>
        </p:spPr>
      </p:pic>
    </p:spTree>
    <p:extLst>
      <p:ext uri="{BB962C8B-B14F-4D97-AF65-F5344CB8AC3E}">
        <p14:creationId xmlns:p14="http://schemas.microsoft.com/office/powerpoint/2010/main" val="235150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54281B-2984-66E5-685D-E92CE32F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39331E0F-BC5A-BB71-FEC7-4D90B9BBB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9403" cy="5715000"/>
          </a:xfrm>
        </p:spPr>
      </p:pic>
    </p:spTree>
    <p:extLst>
      <p:ext uri="{BB962C8B-B14F-4D97-AF65-F5344CB8AC3E}">
        <p14:creationId xmlns:p14="http://schemas.microsoft.com/office/powerpoint/2010/main" val="238057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C49B6D-DF35-0560-194C-ADEB1B45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33E6922-97F0-06BD-6E73-0B467624E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8616"/>
          </a:xfrm>
        </p:spPr>
      </p:pic>
    </p:spTree>
    <p:extLst>
      <p:ext uri="{BB962C8B-B14F-4D97-AF65-F5344CB8AC3E}">
        <p14:creationId xmlns:p14="http://schemas.microsoft.com/office/powerpoint/2010/main" val="1288350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0</Words>
  <Application>Microsoft Macintosh PowerPoint</Application>
  <PresentationFormat>ユーザー設定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游ゴシック</vt:lpstr>
      <vt:lpstr>游ゴシック Light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田中祐輔</dc:creator>
  <cp:lastModifiedBy>chen</cp:lastModifiedBy>
  <cp:revision>210</cp:revision>
  <cp:lastPrinted>2022-10-16T01:18:00Z</cp:lastPrinted>
  <dcterms:created xsi:type="dcterms:W3CDTF">2020-09-30T06:30:01Z</dcterms:created>
  <dcterms:modified xsi:type="dcterms:W3CDTF">2022-10-16T23:56:27Z</dcterms:modified>
</cp:coreProperties>
</file>